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FFF7-4127-4626-B576-000E44A9B7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5F16-DDD2-42A1-9721-8F9C01B4A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14546" y="142852"/>
            <a:ext cx="5500726" cy="71438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«Комплексный центр социального обслуживания населения»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Кашинского городского округа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6572296" cy="43577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Университет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третьего возраста.</a:t>
            </a:r>
          </a:p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Первый год пути.</a:t>
            </a:r>
          </a:p>
          <a:p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Кашин 2022 год</a:t>
            </a:r>
            <a:endParaRPr lang="ru-RU" sz="1500" b="1" dirty="0">
              <a:latin typeface="Bookman Old Style" pitchFamily="18" charset="0"/>
            </a:endParaRPr>
          </a:p>
        </p:txBody>
      </p:sp>
      <p:pic>
        <p:nvPicPr>
          <p:cNvPr id="1028" name="Picture 4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857355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«Снежная вечеринка» </a:t>
            </a:r>
            <a:b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на Новый год.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43" name="Picture 3" descr="C:\Users\РобиноваОВ\Desktop\Университет 3 возраста\ФОТО универ\фото вечеринка 23.12.21\DSC_0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038600" cy="4143404"/>
          </a:xfrm>
          <a:prstGeom prst="rect">
            <a:avLst/>
          </a:prstGeom>
          <a:noFill/>
        </p:spPr>
      </p:pic>
      <p:pic>
        <p:nvPicPr>
          <p:cNvPr id="10244" name="Picture 4" descr="C:\Users\РобиноваОВ\Desktop\Университет 3 возраста\ФОТО универ\фото вечеринка 23.12.21\DSC_0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3382"/>
            <a:ext cx="4038600" cy="413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    «День Победы».</a:t>
            </a:r>
            <a:b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Актуальная беседа за чаем.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267" name="Picture 3" descr="C:\Users\РобиноваОВ\Desktop\ФОТО НА СТЕНД\фото универ к выпускному\9 М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038600" cy="3643338"/>
          </a:xfrm>
          <a:prstGeom prst="rect">
            <a:avLst/>
          </a:prstGeom>
          <a:noFill/>
        </p:spPr>
      </p:pic>
      <p:pic>
        <p:nvPicPr>
          <p:cNvPr id="11268" name="Picture 4" descr="C:\Users\РобиноваОВ\Desktop\кинотеатр Взгляд\Кино на сайт\DSC_08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86058"/>
            <a:ext cx="40386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Поздравляем старейшего слушателя.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err="1" smtClean="0">
                <a:solidFill>
                  <a:srgbClr val="C00000"/>
                </a:solidFill>
                <a:latin typeface="Bookman Old Style" pitchFamily="18" charset="0"/>
              </a:rPr>
              <a:t>Чаулиной</a:t>
            </a: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Александре Ивановне </a:t>
            </a:r>
            <a:b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         исполнилось 92 года!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2291" name="Picture 3" descr="C:\Users\РобиноваОВ\Desktop\ФОТО НА СТЕНД\фото универ к выпускному\фото чаулин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439154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785794"/>
            <a:ext cx="6786610" cy="21431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Успехов Вам, 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уважаемые слушатели,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в дальнейшем обучении!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928934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Любой, кто перестает учиться, стареет, и не важно, сколько ему лет: двадцать или восемьдесят.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Любой, кто продолжает учиться, остается молодым.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Самая великая вещь в жизни - это сохранять свой разум молодым.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Генри Форд  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Открытие Университета.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Общее собрание слушателей.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C:\Users\РобиноваОВ\Desktop\ФОТО НА СТЕНД\фото универ к выпускному\открытие\DSC_0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4038600" cy="3500462"/>
          </a:xfrm>
          <a:prstGeom prst="rect">
            <a:avLst/>
          </a:prstGeom>
          <a:noFill/>
        </p:spPr>
      </p:pic>
      <p:pic>
        <p:nvPicPr>
          <p:cNvPr id="2053" name="Picture 5" descr="C:\Users\РобиноваОВ\Desktop\ФОТО НА СТЕНД\фото универ к выпускному\открытие\открытие универа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0386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511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Факультет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«Физическая активность и здоровье».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Обучение технике</a:t>
            </a:r>
            <a:b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скандинавской ходьбы.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C:\Users\РобиноваОВ\Desktop\ФОТО НА СТЕНД\фото универ к выпускному\фото печать ходьба\ходьба 18.1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4038600" cy="3786214"/>
          </a:xfrm>
          <a:prstGeom prst="rect">
            <a:avLst/>
          </a:prstGeom>
          <a:noFill/>
        </p:spPr>
      </p:pic>
      <p:pic>
        <p:nvPicPr>
          <p:cNvPr id="3076" name="Picture 4" descr="C:\Users\РобиноваОВ\Desktop\ФОТО НА СТЕНД\фото универ к выпускному\фото печать ходьба\ходьба 28.01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14620"/>
            <a:ext cx="4038600" cy="395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РобиноваОВ\Desktop\ФОТО НА СТЕНД\фото универ к выпускному\фото медицина на печать\DSC_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500462" cy="2428892"/>
          </a:xfrm>
          <a:prstGeom prst="rect">
            <a:avLst/>
          </a:prstGeom>
          <a:noFill/>
        </p:spPr>
      </p:pic>
      <p:pic>
        <p:nvPicPr>
          <p:cNvPr id="4100" name="Picture 4" descr="C:\Users\РобиноваОВ\Desktop\ФОТО НА СТЕНД\фото универ к выпускному\фото медицина на печать\DSC_0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3786214" cy="2357454"/>
          </a:xfrm>
          <a:prstGeom prst="rect">
            <a:avLst/>
          </a:prstGeom>
          <a:noFill/>
        </p:spPr>
      </p:pic>
      <p:pic>
        <p:nvPicPr>
          <p:cNvPr id="4101" name="Picture 5" descr="C:\Users\РобиноваОВ\Desktop\ФОТО НА СТЕНД\фото универ к выпускному\фото медицина на печать\мед с руфф 25.03 №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32"/>
            <a:ext cx="3514512" cy="2214578"/>
          </a:xfrm>
          <a:prstGeom prst="rect">
            <a:avLst/>
          </a:prstGeom>
          <a:noFill/>
        </p:spPr>
      </p:pic>
      <p:pic>
        <p:nvPicPr>
          <p:cNvPr id="2050" name="Picture 2" descr="IMG_20210602_1352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14338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7969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   Беседы </a:t>
            </a:r>
            <a:b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        на темы медицины и здоровья.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Факультет «Психология».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Занятия с психологом.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3" name="Picture 3" descr="C:\Users\РобиноваОВ\Desktop\ФОТО НА СТЕНД\фото универ к выпускному\ФОТО ЗАНЯТИЯ ПСИХОЛОГА\DSC_0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038600" cy="2428892"/>
          </a:xfrm>
          <a:prstGeom prst="rect">
            <a:avLst/>
          </a:prstGeom>
          <a:noFill/>
        </p:spPr>
      </p:pic>
      <p:pic>
        <p:nvPicPr>
          <p:cNvPr id="5124" name="Picture 4" descr="C:\Users\РобиноваОВ\Desktop\ФОТО НА СТЕНД\фото универ к выпускному\ФОТО ЗАНЯТИЯ ПСИХОЛОГА\DSC_0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3382"/>
            <a:ext cx="4038600" cy="4130328"/>
          </a:xfrm>
          <a:prstGeom prst="rect">
            <a:avLst/>
          </a:prstGeom>
          <a:noFill/>
        </p:spPr>
      </p:pic>
      <p:pic>
        <p:nvPicPr>
          <p:cNvPr id="2050" name="Picture 2" descr="DSC_03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Курс тренировки памяти.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5" descr="C:\Users\РобиноваОВ\Desktop\ФОТО НА СТЕНД\фото универ к выпускному\фото фонд софия и печать к выпускному\2.03.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1357298"/>
            <a:ext cx="3571900" cy="2500330"/>
          </a:xfrm>
          <a:prstGeom prst="rect">
            <a:avLst/>
          </a:prstGeom>
          <a:noFill/>
        </p:spPr>
      </p:pic>
      <p:pic>
        <p:nvPicPr>
          <p:cNvPr id="6150" name="Picture 6" descr="C:\Users\РобиноваОВ\Desktop\ФОТО НА СТЕНД\фото универ к выпускному\фото фонд софия и печать к выпускному\6.04.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29190" y="2428868"/>
            <a:ext cx="4038600" cy="4292052"/>
          </a:xfrm>
          <a:prstGeom prst="rect">
            <a:avLst/>
          </a:prstGeom>
          <a:noFill/>
        </p:spPr>
      </p:pic>
      <p:pic>
        <p:nvPicPr>
          <p:cNvPr id="1026" name="Picture 2" descr="C:\Users\РобиноваОВ\Desktop\ФОТО университет на стенд\фото универ к выпускному\фото фонд софия и печать к выпускному\30.03.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325600" y="-10744200"/>
            <a:ext cx="1800000" cy="1350000"/>
          </a:xfrm>
          <a:prstGeom prst="rect">
            <a:avLst/>
          </a:prstGeom>
          <a:noFill/>
        </p:spPr>
      </p:pic>
      <p:pic>
        <p:nvPicPr>
          <p:cNvPr id="1028" name="Picture 4" descr="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14818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2969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Факультет «Краеведение».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Цикл краеведческих  бесед и прогулок </a:t>
            </a:r>
            <a:b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по родному городу.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71" name="Picture 3" descr="C:\Users\РобиноваОВ\Desktop\ФОТО НА СТЕНД\фото универ к выпускному\фото на печать краевед\IMG_4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038600" cy="3643338"/>
          </a:xfrm>
          <a:prstGeom prst="rect">
            <a:avLst/>
          </a:prstGeom>
          <a:noFill/>
        </p:spPr>
      </p:pic>
      <p:pic>
        <p:nvPicPr>
          <p:cNvPr id="7172" name="Picture 4" descr="C:\Users\РобиноваОВ\Desktop\ФОТО НА СТЕНД\фото универ к выпускному\фото на печать краевед\DSC_0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2829" b="10378"/>
          <a:stretch>
            <a:fillRect/>
          </a:stretch>
        </p:blipFill>
        <p:spPr bwMode="auto">
          <a:xfrm>
            <a:off x="4929190" y="2928934"/>
            <a:ext cx="3924328" cy="370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2082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Праздники 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в Университете третьего возраста.</a:t>
            </a:r>
            <a:b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</a:rPr>
              <a:t>«День пожилого человека»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195" name="Picture 3" descr="C:\Users\РобиноваОВ\Desktop\ФОТО НА СТЕНД\фото универ к выпускному\дпж\DSC_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4038600" cy="4000528"/>
          </a:xfrm>
          <a:prstGeom prst="rect">
            <a:avLst/>
          </a:prstGeom>
          <a:noFill/>
        </p:spPr>
      </p:pic>
      <p:pic>
        <p:nvPicPr>
          <p:cNvPr id="8196" name="Picture 4" descr="C:\Users\РобиноваОВ\Desktop\ФОТО НА СТЕНД\фото универ к выпускному\дпж\DSC_0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403860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РобиноваОВ\Desktop\ФОТО НА СТЕНД\фото универ к выпускному\дпж\DSC_0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038600" cy="2928958"/>
          </a:xfrm>
          <a:prstGeom prst="rect">
            <a:avLst/>
          </a:prstGeom>
          <a:noFill/>
        </p:spPr>
      </p:pic>
      <p:pic>
        <p:nvPicPr>
          <p:cNvPr id="9220" name="Picture 4" descr="C:\Users\РобиноваОВ\Desktop\ФОТО НА СТЕНД\фото универ к выпускному\дпж\DSC_0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52"/>
            <a:ext cx="3786214" cy="2571768"/>
          </a:xfrm>
          <a:prstGeom prst="rect">
            <a:avLst/>
          </a:prstGeom>
          <a:noFill/>
        </p:spPr>
      </p:pic>
      <p:pic>
        <p:nvPicPr>
          <p:cNvPr id="1026" name="Picture 2" descr="C:\Users\РобиноваОВ\Desktop\ФОТО НА СТЕНД\фото универ к выпускному\дпж\DSC_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бюджетное учреждение  «Комплексный центр социального обслуживания населения» Кашинского городского округа</vt:lpstr>
      <vt:lpstr>Открытие Университета. Общее собрание слушателей.</vt:lpstr>
      <vt:lpstr>Факультет  «Физическая активность и здоровье». Обучение технике  скандинавской ходьбы.</vt:lpstr>
      <vt:lpstr>    Беседы           на темы медицины и здоровья.</vt:lpstr>
      <vt:lpstr>Факультет «Психология». Занятия с психологом.</vt:lpstr>
      <vt:lpstr>Курс тренировки памяти.</vt:lpstr>
      <vt:lpstr>Факультет «Краеведение». Цикл краеведческих  бесед и прогулок  по родному городу.</vt:lpstr>
      <vt:lpstr>Праздники  в Университете третьего возраста. «День пожилого человека»</vt:lpstr>
      <vt:lpstr>Слайд 9</vt:lpstr>
      <vt:lpstr>«Снежная вечеринка»  на Новый год.</vt:lpstr>
      <vt:lpstr>    «День Победы». Актуальная беседа за чаем.</vt:lpstr>
      <vt:lpstr>Поздравляем старейшего слушателя.  Чаулиной Александре Ивановне            исполнилось 92 года!</vt:lpstr>
      <vt:lpstr>Успехов Вам,  уважаемые слушатели, в дальнейшем обучении!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 «Комплексныйцентр социального обслуживания населения» Кашинского городского округа</dc:title>
  <dc:creator>РобиноваОВ</dc:creator>
  <cp:lastModifiedBy>РобиноваОВ</cp:lastModifiedBy>
  <cp:revision>47</cp:revision>
  <dcterms:created xsi:type="dcterms:W3CDTF">2022-02-16T05:16:14Z</dcterms:created>
  <dcterms:modified xsi:type="dcterms:W3CDTF">2022-06-29T12:47:27Z</dcterms:modified>
</cp:coreProperties>
</file>