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1" r:id="rId3"/>
    <p:sldId id="260" r:id="rId4"/>
    <p:sldId id="258" r:id="rId5"/>
    <p:sldId id="262" r:id="rId6"/>
    <p:sldId id="264" r:id="rId7"/>
    <p:sldId id="263" r:id="rId8"/>
    <p:sldId id="265" r:id="rId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61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image" Target="../media/image2.jpeg"/><Relationship Id="rId4" Type="http://schemas.openxmlformats.org/officeDocument/2006/relationships/image" Target="../media/image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4F0E7B9-DB8C-45D4-AC42-0575B16E0C4E}" type="doc">
      <dgm:prSet loTypeId="urn:microsoft.com/office/officeart/2005/8/layout/p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E468AB98-F856-4B33-BD33-9B5FA86D5BF2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Патриотическое воспитание молодежи, работа со школьниками: встречи с участниками ВОВ, встречи с интересными людьми</a:t>
          </a:r>
          <a:endParaRPr lang="ru-RU" sz="16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534A661-E2E6-4ADE-B4D2-41E30D62B6E5}" type="parTrans" cxnId="{363755A5-F302-4C52-ADCF-620D89D97323}">
      <dgm:prSet/>
      <dgm:spPr/>
      <dgm:t>
        <a:bodyPr/>
        <a:lstStyle/>
        <a:p>
          <a:endParaRPr lang="ru-RU"/>
        </a:p>
      </dgm:t>
    </dgm:pt>
    <dgm:pt modelId="{C1910715-2336-4959-B596-BE2AA36ABCFA}" type="sibTrans" cxnId="{363755A5-F302-4C52-ADCF-620D89D97323}">
      <dgm:prSet/>
      <dgm:spPr/>
      <dgm:t>
        <a:bodyPr/>
        <a:lstStyle/>
        <a:p>
          <a:endParaRPr lang="ru-RU"/>
        </a:p>
      </dgm:t>
    </dgm:pt>
    <dgm:pt modelId="{C034B3CC-5ED1-4D4D-A512-66CC6D48FD35}">
      <dgm:prSet phldrT="[Текст]" custT="1"/>
      <dgm:spPr/>
      <dgm:t>
        <a:bodyPr/>
        <a:lstStyle/>
        <a:p>
          <a:r>
            <a:rPr lang="ru-RU" sz="16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Организация </a:t>
          </a:r>
          <a:r>
            <a:rPr lang="ru-RU" sz="1600" dirty="0" err="1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культурно-досуговых</a:t>
          </a:r>
          <a:r>
            <a:rPr lang="ru-RU" sz="16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мероприятий: выездные концерты  в стационарные отделения для пожилых людей и инвалидов</a:t>
          </a:r>
          <a:endParaRPr lang="ru-RU" sz="16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3D0096DD-8579-4A27-87C7-6246766BDC07}" type="parTrans" cxnId="{21B74E79-054A-45DC-8325-7B9288406DF4}">
      <dgm:prSet/>
      <dgm:spPr/>
      <dgm:t>
        <a:bodyPr/>
        <a:lstStyle/>
        <a:p>
          <a:endParaRPr lang="ru-RU"/>
        </a:p>
      </dgm:t>
    </dgm:pt>
    <dgm:pt modelId="{11B6C370-4C5B-414C-AF6D-41F3EBFCB5D9}" type="sibTrans" cxnId="{21B74E79-054A-45DC-8325-7B9288406DF4}">
      <dgm:prSet/>
      <dgm:spPr/>
      <dgm:t>
        <a:bodyPr/>
        <a:lstStyle/>
        <a:p>
          <a:endParaRPr lang="ru-RU"/>
        </a:p>
      </dgm:t>
    </dgm:pt>
    <dgm:pt modelId="{BC3048E8-07E9-480D-8D85-78B7DAEF4F7D}">
      <dgm:prSet phldrT="[Текст]"/>
      <dgm:spPr/>
      <dgm:t>
        <a:bodyPr/>
        <a:lstStyle/>
        <a:p>
          <a:r>
            <a:rPr lang="ru-RU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Участие  в различных акциях социальной направленности: «Долгожитель»,  участие в благоустройстве населенных пунктов</a:t>
          </a:r>
          <a:endParaRPr lang="ru-RU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069BDB1E-67AC-4AF9-893E-AB011D195771}" type="parTrans" cxnId="{B495CA6C-A024-4D54-9928-647FDA65F8F5}">
      <dgm:prSet/>
      <dgm:spPr/>
      <dgm:t>
        <a:bodyPr/>
        <a:lstStyle/>
        <a:p>
          <a:endParaRPr lang="ru-RU"/>
        </a:p>
      </dgm:t>
    </dgm:pt>
    <dgm:pt modelId="{79D6044F-D875-4E0E-AC74-C764B47742BF}" type="sibTrans" cxnId="{B495CA6C-A024-4D54-9928-647FDA65F8F5}">
      <dgm:prSet/>
      <dgm:spPr/>
      <dgm:t>
        <a:bodyPr/>
        <a:lstStyle/>
        <a:p>
          <a:endParaRPr lang="ru-RU"/>
        </a:p>
      </dgm:t>
    </dgm:pt>
    <dgm:pt modelId="{A2070587-37E8-427A-8E48-4B053AB40D58}">
      <dgm:prSet custT="1"/>
      <dgm:spPr/>
      <dgm:t>
        <a:bodyPr/>
        <a:lstStyle/>
        <a:p>
          <a:r>
            <a:rPr lang="ru-RU" sz="1600" dirty="0" smtClean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Организация литературно-поэтических вечеров для  жителей  поселения</a:t>
          </a:r>
          <a:endParaRPr lang="ru-RU" sz="1600" dirty="0">
            <a:solidFill>
              <a:schemeClr val="bg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CB16E6C1-664C-41F8-8215-910A84A4EEA0}" type="parTrans" cxnId="{76696ED3-B502-40E5-B4E5-6D86475F7AC1}">
      <dgm:prSet/>
      <dgm:spPr/>
      <dgm:t>
        <a:bodyPr/>
        <a:lstStyle/>
        <a:p>
          <a:endParaRPr lang="ru-RU"/>
        </a:p>
      </dgm:t>
    </dgm:pt>
    <dgm:pt modelId="{90789199-95A3-4538-B1A0-5530D11BC000}" type="sibTrans" cxnId="{76696ED3-B502-40E5-B4E5-6D86475F7AC1}">
      <dgm:prSet/>
      <dgm:spPr/>
      <dgm:t>
        <a:bodyPr/>
        <a:lstStyle/>
        <a:p>
          <a:endParaRPr lang="ru-RU"/>
        </a:p>
      </dgm:t>
    </dgm:pt>
    <dgm:pt modelId="{18BD0F32-4129-4A0C-8DE4-99844D436F39}" type="pres">
      <dgm:prSet presAssocID="{04F0E7B9-DB8C-45D4-AC42-0575B16E0C4E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BA754C9-E049-42E1-9EB0-015FB21B5B68}" type="pres">
      <dgm:prSet presAssocID="{04F0E7B9-DB8C-45D4-AC42-0575B16E0C4E}" presName="bkgdShp" presStyleLbl="alignAccFollowNode1" presStyleIdx="0" presStyleCnt="1"/>
      <dgm:spPr/>
    </dgm:pt>
    <dgm:pt modelId="{F663E74C-7C64-47F7-B89C-CC0DE239BBF6}" type="pres">
      <dgm:prSet presAssocID="{04F0E7B9-DB8C-45D4-AC42-0575B16E0C4E}" presName="linComp" presStyleCnt="0"/>
      <dgm:spPr/>
    </dgm:pt>
    <dgm:pt modelId="{2931089E-487E-4D8F-A775-B01F3FEA3350}" type="pres">
      <dgm:prSet presAssocID="{E468AB98-F856-4B33-BD33-9B5FA86D5BF2}" presName="compNode" presStyleCnt="0"/>
      <dgm:spPr/>
    </dgm:pt>
    <dgm:pt modelId="{B84C69B4-7050-4718-8443-F709553887D8}" type="pres">
      <dgm:prSet presAssocID="{E468AB98-F856-4B33-BD33-9B5FA86D5BF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7E06F5B-C5BE-4BDD-8BFA-8B92357E5B66}" type="pres">
      <dgm:prSet presAssocID="{E468AB98-F856-4B33-BD33-9B5FA86D5BF2}" presName="invisiNode" presStyleLbl="node1" presStyleIdx="0" presStyleCnt="4"/>
      <dgm:spPr/>
    </dgm:pt>
    <dgm:pt modelId="{C0AE51A4-64C9-4169-82D7-68A80F4BFD6B}" type="pres">
      <dgm:prSet presAssocID="{E468AB98-F856-4B33-BD33-9B5FA86D5BF2}" presName="imagNode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CF0AAC81-219B-4EB2-8379-6AF1749E631F}" type="pres">
      <dgm:prSet presAssocID="{C1910715-2336-4959-B596-BE2AA36ABCFA}" presName="sibTrans" presStyleLbl="sibTrans2D1" presStyleIdx="0" presStyleCnt="0"/>
      <dgm:spPr/>
      <dgm:t>
        <a:bodyPr/>
        <a:lstStyle/>
        <a:p>
          <a:endParaRPr lang="ru-RU"/>
        </a:p>
      </dgm:t>
    </dgm:pt>
    <dgm:pt modelId="{E4D4B4A1-ABFA-427A-8999-DDA7A52DF14A}" type="pres">
      <dgm:prSet presAssocID="{C034B3CC-5ED1-4D4D-A512-66CC6D48FD35}" presName="compNode" presStyleCnt="0"/>
      <dgm:spPr/>
    </dgm:pt>
    <dgm:pt modelId="{BB64FFFF-C710-459F-8C33-7DBAF7554DEE}" type="pres">
      <dgm:prSet presAssocID="{C034B3CC-5ED1-4D4D-A512-66CC6D48FD35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0ED031-A4C7-427A-8E7F-8697531D1F9E}" type="pres">
      <dgm:prSet presAssocID="{C034B3CC-5ED1-4D4D-A512-66CC6D48FD35}" presName="invisiNode" presStyleLbl="node1" presStyleIdx="1" presStyleCnt="4"/>
      <dgm:spPr/>
    </dgm:pt>
    <dgm:pt modelId="{C64EDBCF-16CA-4828-9FA5-4648DD24CF43}" type="pres">
      <dgm:prSet presAssocID="{C034B3CC-5ED1-4D4D-A512-66CC6D48FD35}" presName="imagNode" presStyleLbl="fgImgPlace1" presStyleIdx="1" presStyleCnt="4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</dgm:pt>
    <dgm:pt modelId="{FC279AAE-0CB1-444B-A801-9B6E08144B81}" type="pres">
      <dgm:prSet presAssocID="{11B6C370-4C5B-414C-AF6D-41F3EBFCB5D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83ED3B17-1CFC-418D-BCA5-79E12E84F4A4}" type="pres">
      <dgm:prSet presAssocID="{BC3048E8-07E9-480D-8D85-78B7DAEF4F7D}" presName="compNode" presStyleCnt="0"/>
      <dgm:spPr/>
    </dgm:pt>
    <dgm:pt modelId="{5B2FB8B1-9FE0-4F98-B51D-3CBE3A5C868C}" type="pres">
      <dgm:prSet presAssocID="{BC3048E8-07E9-480D-8D85-78B7DAEF4F7D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5294B77-451F-4420-9F60-A1827F2B6552}" type="pres">
      <dgm:prSet presAssocID="{BC3048E8-07E9-480D-8D85-78B7DAEF4F7D}" presName="invisiNode" presStyleLbl="node1" presStyleIdx="2" presStyleCnt="4"/>
      <dgm:spPr/>
    </dgm:pt>
    <dgm:pt modelId="{CF93940F-7B2A-44C4-8687-8525834EBA7B}" type="pres">
      <dgm:prSet presAssocID="{BC3048E8-07E9-480D-8D85-78B7DAEF4F7D}" presName="imagNode" presStyleLbl="fgImgPlace1" presStyleIdx="2" presStyleCnt="4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</dgm:pt>
    <dgm:pt modelId="{099DAB44-EDB3-45C5-9518-D16D3730E9CC}" type="pres">
      <dgm:prSet presAssocID="{79D6044F-D875-4E0E-AC74-C764B47742BF}" presName="sibTrans" presStyleLbl="sibTrans2D1" presStyleIdx="0" presStyleCnt="0"/>
      <dgm:spPr/>
      <dgm:t>
        <a:bodyPr/>
        <a:lstStyle/>
        <a:p>
          <a:endParaRPr lang="ru-RU"/>
        </a:p>
      </dgm:t>
    </dgm:pt>
    <dgm:pt modelId="{5DA91EA7-2874-449D-8BA1-F89EF53916AD}" type="pres">
      <dgm:prSet presAssocID="{A2070587-37E8-427A-8E48-4B053AB40D58}" presName="compNode" presStyleCnt="0"/>
      <dgm:spPr/>
    </dgm:pt>
    <dgm:pt modelId="{F422AC32-C248-4A4D-868B-DED1DBF44315}" type="pres">
      <dgm:prSet presAssocID="{A2070587-37E8-427A-8E48-4B053AB40D58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1D4DB6-58D2-4B30-B28E-B024CCCB1C0A}" type="pres">
      <dgm:prSet presAssocID="{A2070587-37E8-427A-8E48-4B053AB40D58}" presName="invisiNode" presStyleLbl="node1" presStyleIdx="3" presStyleCnt="4"/>
      <dgm:spPr/>
    </dgm:pt>
    <dgm:pt modelId="{889C93F2-2081-4377-B0CC-AFB9CC0240BD}" type="pres">
      <dgm:prSet presAssocID="{A2070587-37E8-427A-8E48-4B053AB40D58}" presName="imagNode" presStyleLbl="fgImgPlace1" presStyleIdx="3" presStyleCnt="4"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</dgm:pt>
  </dgm:ptLst>
  <dgm:cxnLst>
    <dgm:cxn modelId="{76696ED3-B502-40E5-B4E5-6D86475F7AC1}" srcId="{04F0E7B9-DB8C-45D4-AC42-0575B16E0C4E}" destId="{A2070587-37E8-427A-8E48-4B053AB40D58}" srcOrd="3" destOrd="0" parTransId="{CB16E6C1-664C-41F8-8215-910A84A4EEA0}" sibTransId="{90789199-95A3-4538-B1A0-5530D11BC000}"/>
    <dgm:cxn modelId="{A2548542-BA95-4164-A035-06B52DF8F680}" type="presOf" srcId="{A2070587-37E8-427A-8E48-4B053AB40D58}" destId="{F422AC32-C248-4A4D-868B-DED1DBF44315}" srcOrd="0" destOrd="0" presId="urn:microsoft.com/office/officeart/2005/8/layout/pList2"/>
    <dgm:cxn modelId="{5D9A3589-A6A6-4716-87AB-F4A19BD93257}" type="presOf" srcId="{79D6044F-D875-4E0E-AC74-C764B47742BF}" destId="{099DAB44-EDB3-45C5-9518-D16D3730E9CC}" srcOrd="0" destOrd="0" presId="urn:microsoft.com/office/officeart/2005/8/layout/pList2"/>
    <dgm:cxn modelId="{21B74E79-054A-45DC-8325-7B9288406DF4}" srcId="{04F0E7B9-DB8C-45D4-AC42-0575B16E0C4E}" destId="{C034B3CC-5ED1-4D4D-A512-66CC6D48FD35}" srcOrd="1" destOrd="0" parTransId="{3D0096DD-8579-4A27-87C7-6246766BDC07}" sibTransId="{11B6C370-4C5B-414C-AF6D-41F3EBFCB5D9}"/>
    <dgm:cxn modelId="{9FCCF1F8-1547-4AE3-BAFA-E95B69915A5F}" type="presOf" srcId="{BC3048E8-07E9-480D-8D85-78B7DAEF4F7D}" destId="{5B2FB8B1-9FE0-4F98-B51D-3CBE3A5C868C}" srcOrd="0" destOrd="0" presId="urn:microsoft.com/office/officeart/2005/8/layout/pList2"/>
    <dgm:cxn modelId="{B95FA4BC-22D4-4B60-B141-DEB23C5DF747}" type="presOf" srcId="{E468AB98-F856-4B33-BD33-9B5FA86D5BF2}" destId="{B84C69B4-7050-4718-8443-F709553887D8}" srcOrd="0" destOrd="0" presId="urn:microsoft.com/office/officeart/2005/8/layout/pList2"/>
    <dgm:cxn modelId="{645A5867-C17E-4382-8455-B48F42296BE9}" type="presOf" srcId="{11B6C370-4C5B-414C-AF6D-41F3EBFCB5D9}" destId="{FC279AAE-0CB1-444B-A801-9B6E08144B81}" srcOrd="0" destOrd="0" presId="urn:microsoft.com/office/officeart/2005/8/layout/pList2"/>
    <dgm:cxn modelId="{B495CA6C-A024-4D54-9928-647FDA65F8F5}" srcId="{04F0E7B9-DB8C-45D4-AC42-0575B16E0C4E}" destId="{BC3048E8-07E9-480D-8D85-78B7DAEF4F7D}" srcOrd="2" destOrd="0" parTransId="{069BDB1E-67AC-4AF9-893E-AB011D195771}" sibTransId="{79D6044F-D875-4E0E-AC74-C764B47742BF}"/>
    <dgm:cxn modelId="{8BD5D7C2-F760-4E56-B534-F663E769243B}" type="presOf" srcId="{04F0E7B9-DB8C-45D4-AC42-0575B16E0C4E}" destId="{18BD0F32-4129-4A0C-8DE4-99844D436F39}" srcOrd="0" destOrd="0" presId="urn:microsoft.com/office/officeart/2005/8/layout/pList2"/>
    <dgm:cxn modelId="{C453590C-BAAC-4194-99C6-96D977978DD9}" type="presOf" srcId="{C1910715-2336-4959-B596-BE2AA36ABCFA}" destId="{CF0AAC81-219B-4EB2-8379-6AF1749E631F}" srcOrd="0" destOrd="0" presId="urn:microsoft.com/office/officeart/2005/8/layout/pList2"/>
    <dgm:cxn modelId="{363755A5-F302-4C52-ADCF-620D89D97323}" srcId="{04F0E7B9-DB8C-45D4-AC42-0575B16E0C4E}" destId="{E468AB98-F856-4B33-BD33-9B5FA86D5BF2}" srcOrd="0" destOrd="0" parTransId="{2534A661-E2E6-4ADE-B4D2-41E30D62B6E5}" sibTransId="{C1910715-2336-4959-B596-BE2AA36ABCFA}"/>
    <dgm:cxn modelId="{910F9914-C526-4A3B-AB23-A8A968E43874}" type="presOf" srcId="{C034B3CC-5ED1-4D4D-A512-66CC6D48FD35}" destId="{BB64FFFF-C710-459F-8C33-7DBAF7554DEE}" srcOrd="0" destOrd="0" presId="urn:microsoft.com/office/officeart/2005/8/layout/pList2"/>
    <dgm:cxn modelId="{C302968E-31B2-4324-BE13-8601E92D090B}" type="presParOf" srcId="{18BD0F32-4129-4A0C-8DE4-99844D436F39}" destId="{8BA754C9-E049-42E1-9EB0-015FB21B5B68}" srcOrd="0" destOrd="0" presId="urn:microsoft.com/office/officeart/2005/8/layout/pList2"/>
    <dgm:cxn modelId="{27BC1F0E-D5D1-496B-9A8D-AA7E587CAF74}" type="presParOf" srcId="{18BD0F32-4129-4A0C-8DE4-99844D436F39}" destId="{F663E74C-7C64-47F7-B89C-CC0DE239BBF6}" srcOrd="1" destOrd="0" presId="urn:microsoft.com/office/officeart/2005/8/layout/pList2"/>
    <dgm:cxn modelId="{6E09FD24-8EDE-42DB-9212-1C931DF06E8D}" type="presParOf" srcId="{F663E74C-7C64-47F7-B89C-CC0DE239BBF6}" destId="{2931089E-487E-4D8F-A775-B01F3FEA3350}" srcOrd="0" destOrd="0" presId="urn:microsoft.com/office/officeart/2005/8/layout/pList2"/>
    <dgm:cxn modelId="{5E06A931-606A-4206-A0D3-7ED02DCAB2F5}" type="presParOf" srcId="{2931089E-487E-4D8F-A775-B01F3FEA3350}" destId="{B84C69B4-7050-4718-8443-F709553887D8}" srcOrd="0" destOrd="0" presId="urn:microsoft.com/office/officeart/2005/8/layout/pList2"/>
    <dgm:cxn modelId="{955CDD03-8CB2-428F-B71A-9CE0FF319572}" type="presParOf" srcId="{2931089E-487E-4D8F-A775-B01F3FEA3350}" destId="{A7E06F5B-C5BE-4BDD-8BFA-8B92357E5B66}" srcOrd="1" destOrd="0" presId="urn:microsoft.com/office/officeart/2005/8/layout/pList2"/>
    <dgm:cxn modelId="{5B816643-E308-47B4-B709-887CB4ABBA26}" type="presParOf" srcId="{2931089E-487E-4D8F-A775-B01F3FEA3350}" destId="{C0AE51A4-64C9-4169-82D7-68A80F4BFD6B}" srcOrd="2" destOrd="0" presId="urn:microsoft.com/office/officeart/2005/8/layout/pList2"/>
    <dgm:cxn modelId="{0CAEE01C-E09D-4254-A6B6-A5D6F7183034}" type="presParOf" srcId="{F663E74C-7C64-47F7-B89C-CC0DE239BBF6}" destId="{CF0AAC81-219B-4EB2-8379-6AF1749E631F}" srcOrd="1" destOrd="0" presId="urn:microsoft.com/office/officeart/2005/8/layout/pList2"/>
    <dgm:cxn modelId="{F33C2CA6-280A-4C3D-BF2E-FA0A4E1CDB69}" type="presParOf" srcId="{F663E74C-7C64-47F7-B89C-CC0DE239BBF6}" destId="{E4D4B4A1-ABFA-427A-8999-DDA7A52DF14A}" srcOrd="2" destOrd="0" presId="urn:microsoft.com/office/officeart/2005/8/layout/pList2"/>
    <dgm:cxn modelId="{DAD65F60-65AC-4030-B661-42CA14BF9F5D}" type="presParOf" srcId="{E4D4B4A1-ABFA-427A-8999-DDA7A52DF14A}" destId="{BB64FFFF-C710-459F-8C33-7DBAF7554DEE}" srcOrd="0" destOrd="0" presId="urn:microsoft.com/office/officeart/2005/8/layout/pList2"/>
    <dgm:cxn modelId="{A41873F1-F042-4504-AC81-CA00B35040D8}" type="presParOf" srcId="{E4D4B4A1-ABFA-427A-8999-DDA7A52DF14A}" destId="{5D0ED031-A4C7-427A-8E7F-8697531D1F9E}" srcOrd="1" destOrd="0" presId="urn:microsoft.com/office/officeart/2005/8/layout/pList2"/>
    <dgm:cxn modelId="{FAEE2CA6-F11D-4DA0-9EA5-8FACB8C2A5DE}" type="presParOf" srcId="{E4D4B4A1-ABFA-427A-8999-DDA7A52DF14A}" destId="{C64EDBCF-16CA-4828-9FA5-4648DD24CF43}" srcOrd="2" destOrd="0" presId="urn:microsoft.com/office/officeart/2005/8/layout/pList2"/>
    <dgm:cxn modelId="{5B5CBB47-C347-4B96-8848-E7D3E4804ED2}" type="presParOf" srcId="{F663E74C-7C64-47F7-B89C-CC0DE239BBF6}" destId="{FC279AAE-0CB1-444B-A801-9B6E08144B81}" srcOrd="3" destOrd="0" presId="urn:microsoft.com/office/officeart/2005/8/layout/pList2"/>
    <dgm:cxn modelId="{1BC635E6-AC25-4306-9179-90B929BDACE9}" type="presParOf" srcId="{F663E74C-7C64-47F7-B89C-CC0DE239BBF6}" destId="{83ED3B17-1CFC-418D-BCA5-79E12E84F4A4}" srcOrd="4" destOrd="0" presId="urn:microsoft.com/office/officeart/2005/8/layout/pList2"/>
    <dgm:cxn modelId="{20FD70E5-709C-4878-8FBA-9738355C618E}" type="presParOf" srcId="{83ED3B17-1CFC-418D-BCA5-79E12E84F4A4}" destId="{5B2FB8B1-9FE0-4F98-B51D-3CBE3A5C868C}" srcOrd="0" destOrd="0" presId="urn:microsoft.com/office/officeart/2005/8/layout/pList2"/>
    <dgm:cxn modelId="{1112419F-CA59-4C16-A3ED-40BF823DABB0}" type="presParOf" srcId="{83ED3B17-1CFC-418D-BCA5-79E12E84F4A4}" destId="{25294B77-451F-4420-9F60-A1827F2B6552}" srcOrd="1" destOrd="0" presId="urn:microsoft.com/office/officeart/2005/8/layout/pList2"/>
    <dgm:cxn modelId="{AC54DCFE-345D-4CB4-A10E-715CBC1A30B4}" type="presParOf" srcId="{83ED3B17-1CFC-418D-BCA5-79E12E84F4A4}" destId="{CF93940F-7B2A-44C4-8687-8525834EBA7B}" srcOrd="2" destOrd="0" presId="urn:microsoft.com/office/officeart/2005/8/layout/pList2"/>
    <dgm:cxn modelId="{1E98104E-A338-46E8-AECF-0063B3D8A1AE}" type="presParOf" srcId="{F663E74C-7C64-47F7-B89C-CC0DE239BBF6}" destId="{099DAB44-EDB3-45C5-9518-D16D3730E9CC}" srcOrd="5" destOrd="0" presId="urn:microsoft.com/office/officeart/2005/8/layout/pList2"/>
    <dgm:cxn modelId="{06B4DD27-0F17-4949-8BBD-858FCB4560A4}" type="presParOf" srcId="{F663E74C-7C64-47F7-B89C-CC0DE239BBF6}" destId="{5DA91EA7-2874-449D-8BA1-F89EF53916AD}" srcOrd="6" destOrd="0" presId="urn:microsoft.com/office/officeart/2005/8/layout/pList2"/>
    <dgm:cxn modelId="{92A100C1-3335-4F79-8658-6B4B771540AE}" type="presParOf" srcId="{5DA91EA7-2874-449D-8BA1-F89EF53916AD}" destId="{F422AC32-C248-4A4D-868B-DED1DBF44315}" srcOrd="0" destOrd="0" presId="urn:microsoft.com/office/officeart/2005/8/layout/pList2"/>
    <dgm:cxn modelId="{777642AF-5296-4AF3-8A89-07D91E07C9AA}" type="presParOf" srcId="{5DA91EA7-2874-449D-8BA1-F89EF53916AD}" destId="{F41D4DB6-58D2-4B30-B28E-B024CCCB1C0A}" srcOrd="1" destOrd="0" presId="urn:microsoft.com/office/officeart/2005/8/layout/pList2"/>
    <dgm:cxn modelId="{9C13EA92-A547-4C2C-AC78-15B5317A2345}" type="presParOf" srcId="{5DA91EA7-2874-449D-8BA1-F89EF53916AD}" destId="{889C93F2-2081-4377-B0CC-AFB9CC0240BD}" srcOrd="2" destOrd="0" presId="urn:microsoft.com/office/officeart/2005/8/layout/pList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9493B-0279-4F69-B79D-21BEBD5DEACD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01E1DB-8AC6-4711-9AB5-05CB09AF39E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26.09.2019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s1200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-4" y="73464"/>
            <a:ext cx="2428863" cy="2065192"/>
          </a:xfrm>
          <a:prstGeom prst="rect">
            <a:avLst/>
          </a:prstGeom>
          <a:effectLst/>
        </p:spPr>
      </p:pic>
      <p:sp>
        <p:nvSpPr>
          <p:cNvPr id="11" name="Прямоугольник 10"/>
          <p:cNvSpPr/>
          <p:nvPr/>
        </p:nvSpPr>
        <p:spPr>
          <a:xfrm rot="20580637">
            <a:off x="276287" y="2232582"/>
            <a:ext cx="838047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Бессилен возраст, если в сердце скрипка</a:t>
            </a:r>
            <a:endParaRPr lang="ru-RU" sz="5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29059" y="4429132"/>
            <a:ext cx="485778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ДВИЖЕНИЕ </a:t>
            </a:r>
            <a:b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</a:b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«ВОЛОНТЕРЫ СЕРЕБРЯНОГО ВОЗРАСТА»  </a:t>
            </a:r>
          </a:p>
          <a:p>
            <a:pPr algn="ctr">
              <a:lnSpc>
                <a:spcPct val="150000"/>
              </a:lnSpc>
            </a:pPr>
            <a:r>
              <a:rPr lang="ru-RU" sz="2000" b="1" dirty="0" err="1" smtClean="0">
                <a:solidFill>
                  <a:schemeClr val="bg2">
                    <a:lumMod val="50000"/>
                  </a:schemeClr>
                </a:solidFill>
              </a:rPr>
              <a:t>Кашинского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</a:rPr>
              <a:t> городского округа</a:t>
            </a:r>
            <a:endParaRPr lang="ru-RU" sz="2000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1538" y="285729"/>
            <a:ext cx="7000923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«СЕРЕБРЯННЫЕ ВОЛОНТЕРЫ</a:t>
            </a:r>
            <a:r>
              <a:rPr lang="ru-RU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ru-RU" b="1" i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конце 2018 года на территории </a:t>
            </a:r>
            <a:r>
              <a:rPr lang="ru-RU" dirty="0" err="1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Кашинского</a:t>
            </a:r>
            <a:r>
              <a:rPr lang="ru-RU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городского округа начали свою деятельность  активисты «серебряного» волонтерского движения «Доброе Дело». </a:t>
            </a:r>
          </a:p>
          <a:p>
            <a:pPr algn="ctr"/>
            <a:r>
              <a:rPr lang="ru-RU" sz="16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Основными направлениями работы стали:</a:t>
            </a:r>
          </a:p>
          <a:p>
            <a:pPr algn="ctr"/>
            <a:r>
              <a:rPr lang="ru-RU" i="1" dirty="0" smtClean="0"/>
              <a:t> </a:t>
            </a:r>
          </a:p>
          <a:p>
            <a:pPr algn="ctr"/>
            <a:endParaRPr lang="ru-RU" i="1" dirty="0"/>
          </a:p>
        </p:txBody>
      </p:sp>
      <p:graphicFrame>
        <p:nvGraphicFramePr>
          <p:cNvPr id="3" name="Схема 2"/>
          <p:cNvGraphicFramePr/>
          <p:nvPr/>
        </p:nvGraphicFramePr>
        <p:xfrm>
          <a:off x="500034" y="1928802"/>
          <a:ext cx="8072494" cy="4286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16100" y="187350"/>
            <a:ext cx="65008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«СЕРЕБРЯНЫЕ ВОЛОНТЕРЫ</a:t>
            </a:r>
            <a:r>
              <a:rPr lang="ru-RU" sz="2400" i="1" u="sng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2400" i="1" u="sng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365759" y="717720"/>
            <a:ext cx="8307977" cy="15081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300" b="0" i="0" u="none" strike="noStrike" cap="none" normalizeH="0" baseline="0" dirty="0" smtClean="0">
                <a:ln>
                  <a:noFill/>
                </a:ln>
                <a:solidFill>
                  <a:schemeClr val="bg2">
                    <a:lumMod val="50000"/>
                  </a:schemeClr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октябре 2018 года  мы стали участниками  Всероссийского форума «Серебряных волонтеров» в составе делегации Тверской области в г. Уфе. Это для нас колоссальный опыт  общения, который мы готовы применять на практике.</a:t>
            </a:r>
            <a:endParaRPr kumimoji="0" lang="ru-RU" sz="2300" b="0" i="0" u="none" strike="noStrike" cap="none" normalizeH="0" baseline="0" dirty="0" smtClean="0">
              <a:ln>
                <a:noFill/>
              </a:ln>
              <a:solidFill>
                <a:schemeClr val="bg2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20181002_14592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53849" y="4345912"/>
            <a:ext cx="2889787" cy="22124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4" name="Picture 4" descr="20180930_15563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958103">
            <a:off x="6585374" y="2873829"/>
            <a:ext cx="2285999" cy="2552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5" name="Picture 5" descr="IMG-20181001-WA000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34619">
            <a:off x="250594" y="3308139"/>
            <a:ext cx="3060239" cy="18670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123" name="Picture 3" descr="IMG-20181001-WA00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9954" y="2259874"/>
            <a:ext cx="3683725" cy="2052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D:\КЦСОН\фото мероприятий\2018\мастер -класс к 9 мая\IMG_20180428_15005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86380" y="3929066"/>
            <a:ext cx="3383369" cy="253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Прямоугольник 1"/>
          <p:cNvSpPr/>
          <p:nvPr/>
        </p:nvSpPr>
        <p:spPr>
          <a:xfrm>
            <a:off x="928662" y="214290"/>
            <a:ext cx="70009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Патриотическое воспитание молодежи, </a:t>
            </a:r>
          </a:p>
          <a:p>
            <a:pPr lvl="0"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работа со школьниками: встречи с участниками ВОВ, с интересными людьми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:\КЦСОН\Серебрянные волонтёры\волонтеры и встреча с ВОВ\DSC06134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142984"/>
            <a:ext cx="3356733" cy="2232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КЦСОН\Серебрянные волонтёры\волонтеры и встреча с ВОВ\DSC0616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3108" y="3000372"/>
            <a:ext cx="3808671" cy="2533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00100" y="428605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Выездные концерты  в стационарные отделения</a:t>
            </a:r>
          </a:p>
          <a:p>
            <a:pPr lvl="0"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для пожилых людей и инвалидов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 descr="D:\КЦСОН\Серебрянные волонтёры\фото концерт Маслятка\20181114_15273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357298"/>
            <a:ext cx="3362103" cy="2522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Истомина\Desktop\IMG-20190117-WA0003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3714752"/>
            <a:ext cx="2286016" cy="286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C:\Users\Истомина\Desktop\IMG-20190117-WA0004.jpg"/>
          <p:cNvPicPr/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285860"/>
            <a:ext cx="3429024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C:\Users\Истомина\Desktop\IMG-20190117-WA0001.jpg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00826" y="3571876"/>
            <a:ext cx="228601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28662" y="428605"/>
            <a:ext cx="7143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</a:t>
            </a:r>
          </a:p>
          <a:p>
            <a:pPr lvl="0"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литературно-поэтических вечеров для  жителей</a:t>
            </a:r>
            <a:endParaRPr lang="ru-RU" sz="20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D:\КЦСОН\Серебрянные волонтёры\встреча , муз-лит.вечер\IMG_20190305_15453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1357298"/>
            <a:ext cx="2839445" cy="1933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D:\КЦСОН\Серебрянные волонтёры\DSCN010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285992"/>
            <a:ext cx="3071835" cy="21431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КЦСОН\фото мероприятий\мероприятие к 9 мая\74.Поэтическая встреча, посвящённая Дню Победы\DSC07572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86512" y="4572008"/>
            <a:ext cx="2679700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D:\КЦСОН\фото мероприятий\мероприятие к 9 мая\74.Поэтическая встреча, посвящённая Дню Победы\DSC0757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0364" y="4572008"/>
            <a:ext cx="3071834" cy="2000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D:\КЦСОН\фото мероприятий\2018\Серебрянный волонтер\IMG_20180327_15071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00826" y="1142984"/>
            <a:ext cx="2415806" cy="3219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 descr="C:\Users\Истомина\Desktop\Новая папка\IMG_20180119_19242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3643314"/>
            <a:ext cx="2500330" cy="2928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1472" y="285728"/>
            <a:ext cx="778674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0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Участие  в различных акциях социальной направленности</a:t>
            </a:r>
          </a:p>
        </p:txBody>
      </p:sp>
      <p:pic>
        <p:nvPicPr>
          <p:cNvPr id="3" name="Рисунок 2" descr="D:\КЦСОН\фото мероприятий\субботники\В.Троица\субботник\IMG-20190430-WA0005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93109">
            <a:off x="285720" y="3857628"/>
            <a:ext cx="3063134" cy="22966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D:\КЦСОН\фото мероприятий\субботники\В.Троица\субботник\IMG-20190430-WA0008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 rot="20617232">
            <a:off x="357158" y="1000109"/>
            <a:ext cx="3000396" cy="23574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Рисунок 4" descr="D:\КЦСОН\Серебрянные волонтёры\IMG_20181029_142748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590610">
            <a:off x="6357950" y="1071546"/>
            <a:ext cx="2357454" cy="2683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C:\Users\Истомина\Desktop\Новая папка\IMG-20190201-WA000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0729906">
            <a:off x="5213785" y="4238807"/>
            <a:ext cx="2734782" cy="20504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 descr="C:\Users\Истомина\Desktop\Новая папка\IMG-20190710-WA0017 (1)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8604" y="2428869"/>
            <a:ext cx="2855032" cy="1962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Истомина\Desktop\Новая папка\IMG_20181225_150233.jpg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14612" y="428604"/>
            <a:ext cx="3857652" cy="3260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0"/>
          </a:effectLst>
        </p:spPr>
      </p:pic>
      <p:sp>
        <p:nvSpPr>
          <p:cNvPr id="7" name="TextBox 6"/>
          <p:cNvSpPr txBox="1"/>
          <p:nvPr/>
        </p:nvSpPr>
        <p:spPr>
          <a:xfrm>
            <a:off x="1428728" y="3929066"/>
            <a:ext cx="6786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 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Добровольцы-волонтёры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!       </a:t>
            </a:r>
          </a:p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  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Милосердию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надо учиться!      </a:t>
            </a:r>
          </a:p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  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Теплотою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душевной делиться,  </a:t>
            </a:r>
          </a:p>
          <a:p>
            <a:pPr algn="ctr"/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  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И </a:t>
            </a:r>
            <a:r>
              <a:rPr lang="ru-RU" sz="2400" dirty="0" smtClean="0">
                <a:solidFill>
                  <a:schemeClr val="bg2">
                    <a:lumMod val="50000"/>
                  </a:schemeClr>
                </a:solidFill>
              </a:rPr>
              <a:t>дарить безвозмездно сердца! </a:t>
            </a:r>
            <a:endParaRPr lang="ru-RU" sz="2400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7 Степанова</Template>
  <TotalTime>320</TotalTime>
  <Words>172</Words>
  <PresentationFormat>Экран (4:3)</PresentationFormat>
  <Paragraphs>24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«ВОЛОНТЕРЫ  СЕРЕБРЯНОГО ВОЗРАСТА» </dc:title>
  <dc:creator>Истомина Елена Васильевна</dc:creator>
  <cp:lastModifiedBy>Истомина Елена Васильевна</cp:lastModifiedBy>
  <cp:revision>35</cp:revision>
  <dcterms:created xsi:type="dcterms:W3CDTF">2019-09-25T07:03:49Z</dcterms:created>
  <dcterms:modified xsi:type="dcterms:W3CDTF">2019-09-26T08:26:44Z</dcterms:modified>
</cp:coreProperties>
</file>